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650975" cx="100584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baseline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 sz="14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baseline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Relationship Id="rId4" Type="http://schemas.openxmlformats.org/officeDocument/2006/relationships/hyperlink" Target="https://www.powtoon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4267200" y="3269996"/>
            <a:ext cx="25400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www.powtoon.com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58399" cy="56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